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2C20-3B4F-4EF7-B19F-37AAADD7390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9D027-2399-4E5B-B9D3-F9115A46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D027-2399-4E5B-B9D3-F9115A4618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Экология – дело каждого.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6400800" cy="2514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Автор: воспитатель </a:t>
            </a:r>
          </a:p>
          <a:p>
            <a:pPr algn="r"/>
            <a:r>
              <a:rPr lang="ru-RU" sz="2000" dirty="0" smtClean="0"/>
              <a:t>МБДОУ Аннинский </a:t>
            </a:r>
            <a:r>
              <a:rPr lang="ru-RU" sz="2000" dirty="0" err="1" smtClean="0"/>
              <a:t>д</a:t>
            </a:r>
            <a:r>
              <a:rPr lang="ru-RU" sz="2000" dirty="0" smtClean="0"/>
              <a:t>/с ОРВ «Росток»</a:t>
            </a:r>
          </a:p>
          <a:p>
            <a:pPr algn="r"/>
            <a:r>
              <a:rPr lang="ru-RU" sz="2000" dirty="0" smtClean="0"/>
              <a:t>Литвин Оксана Владимировна</a:t>
            </a:r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l"/>
            <a:r>
              <a:rPr lang="ru-RU" sz="2000" dirty="0" smtClean="0"/>
              <a:t>                                   2022 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001000" cy="2971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Она </a:t>
            </a:r>
            <a:r>
              <a:rPr lang="ru-RU" sz="2000" dirty="0" smtClean="0"/>
              <a:t>бывает документом,</a:t>
            </a:r>
            <a:br>
              <a:rPr lang="ru-RU" sz="2000" dirty="0" smtClean="0"/>
            </a:br>
            <a:r>
              <a:rPr lang="ru-RU" sz="2000" dirty="0" smtClean="0"/>
              <a:t>Салфеткой, фантиком, конвертом,</a:t>
            </a:r>
            <a:br>
              <a:rPr lang="ru-RU" sz="2000" dirty="0" smtClean="0"/>
            </a:br>
            <a:r>
              <a:rPr lang="ru-RU" sz="2000" dirty="0" smtClean="0"/>
              <a:t>Письмом, обоями, билетом,</a:t>
            </a:r>
            <a:br>
              <a:rPr lang="ru-RU" sz="2000" dirty="0" smtClean="0"/>
            </a:br>
            <a:r>
              <a:rPr lang="ru-RU" sz="2000" dirty="0" smtClean="0"/>
              <a:t>Альбомом, книгой и при этом,</a:t>
            </a:r>
            <a:br>
              <a:rPr lang="ru-RU" sz="2000" dirty="0" smtClean="0"/>
            </a:br>
            <a:r>
              <a:rPr lang="ru-RU" sz="2000" dirty="0" smtClean="0"/>
              <a:t>Она бывает и деньгами.</a:t>
            </a:r>
            <a:br>
              <a:rPr lang="ru-RU" sz="2000" dirty="0" smtClean="0"/>
            </a:br>
            <a:r>
              <a:rPr lang="ru-RU" sz="2000" dirty="0" smtClean="0"/>
              <a:t>Что это? Догадайтесь сами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smtClean="0"/>
              <a:t>                                    </a:t>
            </a:r>
            <a:r>
              <a:rPr lang="ru-RU" sz="2000" dirty="0" smtClean="0"/>
              <a:t>(бумага)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3" descr="166167.75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876800"/>
            <a:ext cx="1790700" cy="1790700"/>
          </a:xfrm>
          <a:prstGeom prst="rect">
            <a:avLst/>
          </a:prstGeom>
        </p:spPr>
      </p:pic>
      <p:pic>
        <p:nvPicPr>
          <p:cNvPr id="7" name="Рисунок 6" descr="1037419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828401"/>
            <a:ext cx="2684293" cy="1421418"/>
          </a:xfrm>
          <a:prstGeom prst="rect">
            <a:avLst/>
          </a:prstGeom>
        </p:spPr>
      </p:pic>
      <p:pic>
        <p:nvPicPr>
          <p:cNvPr id="8" name="Рисунок 7" descr="a62bcb662d53efbff00ae7f2086d34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419600"/>
            <a:ext cx="2212109" cy="2209800"/>
          </a:xfrm>
          <a:prstGeom prst="rect">
            <a:avLst/>
          </a:prstGeom>
        </p:spPr>
      </p:pic>
      <p:pic>
        <p:nvPicPr>
          <p:cNvPr id="9" name="Рисунок 8" descr="full_bumaga-kraft-gazeta-novosti-chernaya-70sm-9m-na-korichnevom-fone-uukr8-m-23522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514600"/>
            <a:ext cx="2286000" cy="1524000"/>
          </a:xfrm>
          <a:prstGeom prst="rect">
            <a:avLst/>
          </a:prstGeom>
        </p:spPr>
      </p:pic>
      <p:pic>
        <p:nvPicPr>
          <p:cNvPr id="10" name="Рисунок 9" descr="24387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33400"/>
            <a:ext cx="2540000" cy="1524000"/>
          </a:xfrm>
          <a:prstGeom prst="rect">
            <a:avLst/>
          </a:prstGeom>
        </p:spPr>
      </p:pic>
      <p:pic>
        <p:nvPicPr>
          <p:cNvPr id="11" name="Рисунок 10" descr="scale_1200-m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800600"/>
            <a:ext cx="2286000" cy="1428750"/>
          </a:xfrm>
          <a:prstGeom prst="rect">
            <a:avLst/>
          </a:prstGeom>
        </p:spPr>
      </p:pic>
      <p:pic>
        <p:nvPicPr>
          <p:cNvPr id="12" name="Рисунок 11" descr="pre_10231_01_3_83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228600"/>
            <a:ext cx="2800350" cy="1857375"/>
          </a:xfrm>
          <a:prstGeom prst="rect">
            <a:avLst/>
          </a:prstGeom>
        </p:spPr>
      </p:pic>
      <p:pic>
        <p:nvPicPr>
          <p:cNvPr id="14" name="Содержимое 13" descr="1534497591_e-news.su_647765_1000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6629400" y="304800"/>
            <a:ext cx="2212066" cy="2209800"/>
          </a:xfrm>
        </p:spPr>
      </p:pic>
      <p:pic>
        <p:nvPicPr>
          <p:cNvPr id="15" name="Рисунок 14" descr="200-200-200-brown-shipping-large-1000x10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48768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a4edd3322793ff3c9dae45bfc60d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133600"/>
            <a:ext cx="3352800" cy="2095500"/>
          </a:xfrm>
          <a:prstGeom prst="rect">
            <a:avLst/>
          </a:prstGeom>
        </p:spPr>
      </p:pic>
      <p:pic>
        <p:nvPicPr>
          <p:cNvPr id="4" name="Рисунок 3" descr="chto-takoe-drevesina-i-kakoj-ona-byvae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8988" y="744321"/>
            <a:ext cx="2885012" cy="1694079"/>
          </a:xfrm>
          <a:prstGeom prst="rect">
            <a:avLst/>
          </a:prstGeom>
        </p:spPr>
      </p:pic>
      <p:pic>
        <p:nvPicPr>
          <p:cNvPr id="5" name="Рисунок 4" descr="1613666296_35-p-fon-dlya-prezentatsii-reka-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19600"/>
            <a:ext cx="3002280" cy="1876425"/>
          </a:xfrm>
          <a:prstGeom prst="rect">
            <a:avLst/>
          </a:prstGeom>
        </p:spPr>
      </p:pic>
      <p:pic>
        <p:nvPicPr>
          <p:cNvPr id="6" name="Рисунок 5" descr="bumaga_dlya_ofis_tehniki_quot_snegurochka_quot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962400"/>
            <a:ext cx="22098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09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производства 50 </a:t>
            </a:r>
            <a:r>
              <a:rPr lang="ru-RU" sz="2000" b="1" dirty="0" smtClean="0"/>
              <a:t>листов бумаги формата </a:t>
            </a:r>
            <a:r>
              <a:rPr lang="ru-RU" sz="2000" b="1" dirty="0" smtClean="0"/>
              <a:t>А4 </a:t>
            </a:r>
          </a:p>
          <a:p>
            <a:r>
              <a:rPr lang="ru-RU" sz="2000" b="1" dirty="0" smtClean="0"/>
              <a:t>нужно 1 кг древесины и 950 л воды!!!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581400" y="5257800"/>
            <a:ext cx="1905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966156">
            <a:off x="6023784" y="2752548"/>
            <a:ext cx="1109338" cy="286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239000" y="31242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85800"/>
            <a:ext cx="3196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cs typeface="Aharoni" pitchFamily="2" charset="-79"/>
              </a:rPr>
              <a:t>Это может делать каждый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IMG_20211113_111606_resized_20211114_0844573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8600"/>
            <a:ext cx="2190750" cy="2921000"/>
          </a:xfrm>
          <a:prstGeom prst="rect">
            <a:avLst/>
          </a:prstGeom>
        </p:spPr>
      </p:pic>
      <p:pic>
        <p:nvPicPr>
          <p:cNvPr id="1026" name="Picture 2" descr="C:\Users\Admin\Downloads\2015-04-21 09-50-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1852271" cy="2470364"/>
          </a:xfrm>
          <a:prstGeom prst="rect">
            <a:avLst/>
          </a:prstGeom>
          <a:noFill/>
        </p:spPr>
      </p:pic>
      <p:pic>
        <p:nvPicPr>
          <p:cNvPr id="6" name="Рисунок 5" descr="olitvin132@gmail.com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5368644"/>
            <a:ext cx="1053183" cy="1489356"/>
          </a:xfrm>
          <a:prstGeom prst="rect">
            <a:avLst/>
          </a:prstGeom>
        </p:spPr>
      </p:pic>
      <p:pic>
        <p:nvPicPr>
          <p:cNvPr id="7" name="Рисунок 6" descr="IMG_20220401_180240_resized_20220403_054347022(1).png"/>
          <p:cNvPicPr>
            <a:picLocks noChangeAspect="1"/>
          </p:cNvPicPr>
          <p:nvPr/>
        </p:nvPicPr>
        <p:blipFill>
          <a:blip r:embed="rId6"/>
          <a:srcRect l="12500" t="5556" r="18333" b="8889"/>
          <a:stretch>
            <a:fillRect/>
          </a:stretch>
        </p:blipFill>
        <p:spPr>
          <a:xfrm>
            <a:off x="6705600" y="4038600"/>
            <a:ext cx="2057400" cy="1908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371600"/>
            <a:ext cx="506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Собирать макулатуру и  сдавать  на переработку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638800" y="1447800"/>
            <a:ext cx="8382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05000" y="2895600"/>
            <a:ext cx="178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Сажать деревья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038600" y="2971800"/>
            <a:ext cx="7498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1000" y="4648200"/>
            <a:ext cx="5223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Экономно расходовать бумагу</a:t>
            </a:r>
          </a:p>
          <a:p>
            <a:r>
              <a:rPr lang="ru-RU" dirty="0" smtClean="0"/>
              <a:t>(упаковочные коробки используются для карточек,</a:t>
            </a:r>
          </a:p>
          <a:p>
            <a:r>
              <a:rPr lang="ru-RU" dirty="0" smtClean="0"/>
              <a:t> поделок)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791200" y="4953000"/>
            <a:ext cx="7498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1000" y="5943600"/>
            <a:ext cx="365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Привлекать внимание к проблеме</a:t>
            </a:r>
            <a:endParaRPr lang="ru-RU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19600" y="6019800"/>
            <a:ext cx="8260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6e3ad1b0dc397bbaaa5ff24be670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8048625" cy="52813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6800" y="0"/>
            <a:ext cx="7294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Сохраним нашу планету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71</Words>
  <PresentationFormat>Экран (4:3)</PresentationFormat>
  <Paragraphs>20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Экология – дело каждого.</vt:lpstr>
      <vt:lpstr> Она бывает документом, Салфеткой, фантиком, конвертом, Письмом, обоями, билетом, Альбомом, книгой и при этом, Она бывает и деньгами. Что это? Догадайтесь сами!                                     (бумага)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– дело каждого.</dc:title>
  <dc:creator>Admin</dc:creator>
  <cp:lastModifiedBy>Admin</cp:lastModifiedBy>
  <cp:revision>11</cp:revision>
  <dcterms:created xsi:type="dcterms:W3CDTF">2022-03-31T15:07:05Z</dcterms:created>
  <dcterms:modified xsi:type="dcterms:W3CDTF">2022-04-03T15:43:36Z</dcterms:modified>
</cp:coreProperties>
</file>